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76" r:id="rId4"/>
    <p:sldId id="257" r:id="rId5"/>
    <p:sldId id="258" r:id="rId6"/>
    <p:sldId id="260" r:id="rId7"/>
    <p:sldId id="261" r:id="rId8"/>
    <p:sldId id="262" r:id="rId9"/>
    <p:sldId id="266" r:id="rId10"/>
    <p:sldId id="275" r:id="rId11"/>
    <p:sldId id="264" r:id="rId12"/>
    <p:sldId id="277" r:id="rId13"/>
    <p:sldId id="273" r:id="rId14"/>
    <p:sldId id="274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F25-8079-8B47-B0FF-C87772BDB0A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F4D2-2C9C-4F41-94DD-4864C01FB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nqconnect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4449-BA9A-9742-943B-0B9AB51F9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6F8E9-9696-C04C-A717-3AF03E522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03D8B-E3B4-8A97-DC85-FAEB5BF44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" y="0"/>
            <a:ext cx="1218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C44B4-C16C-149A-2FEF-FA714FC7B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" y="0"/>
            <a:ext cx="12166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8DF49-E9C4-350D-91F8-B9A6405C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4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67A85E-D3FC-F8C3-88E4-763F455D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85615-BECB-9060-3511-BBE3AD6E44FD}"/>
              </a:ext>
            </a:extLst>
          </p:cNvPr>
          <p:cNvSpPr txBox="1"/>
          <p:nvPr/>
        </p:nvSpPr>
        <p:spPr>
          <a:xfrm>
            <a:off x="9187132" y="661677"/>
            <a:ext cx="1503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To connect students to your LINQ, Connect Account click here.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81D6AC-E167-734F-672E-50D9A53E7409}"/>
              </a:ext>
            </a:extLst>
          </p:cNvPr>
          <p:cNvSpPr/>
          <p:nvPr/>
        </p:nvSpPr>
        <p:spPr>
          <a:xfrm>
            <a:off x="10690256" y="849702"/>
            <a:ext cx="685110" cy="17794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8B9D9-CA78-A8BC-8EE4-87B93778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585"/>
            <a:ext cx="12192000" cy="6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C4B87-EE86-A004-A487-6D23B688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" y="0"/>
            <a:ext cx="12169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C7984-D17D-4E75-7C8E-45F8851F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68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3095B-9A68-5238-71B4-A9873B88DDF7}"/>
              </a:ext>
            </a:extLst>
          </p:cNvPr>
          <p:cNvSpPr txBox="1"/>
          <p:nvPr/>
        </p:nvSpPr>
        <p:spPr>
          <a:xfrm>
            <a:off x="3372930" y="0"/>
            <a:ext cx="395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LINQ Connect Dashboard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60AE3-9A3E-0B37-90F1-24544497665C}"/>
              </a:ext>
            </a:extLst>
          </p:cNvPr>
          <p:cNvSpPr txBox="1"/>
          <p:nvPr/>
        </p:nvSpPr>
        <p:spPr>
          <a:xfrm>
            <a:off x="854016" y="3916392"/>
            <a:ext cx="5865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*NOTE* We recommend you watch the PowerPoint on “Applying for Free &amp; Reduced School Meals on LINQ Connect” Knox County Schools.</a:t>
            </a:r>
          </a:p>
        </p:txBody>
      </p:sp>
    </p:spTree>
    <p:extLst>
      <p:ext uri="{BB962C8B-B14F-4D97-AF65-F5344CB8AC3E}">
        <p14:creationId xmlns:p14="http://schemas.microsoft.com/office/powerpoint/2010/main" val="247507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25C61-038C-05D1-8737-526E4A1A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"/>
            <a:ext cx="12192000" cy="685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212EA552-E2FC-A34F-3CB9-D8A49FCB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97" y="2656936"/>
            <a:ext cx="2467154" cy="24671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9AFB85-A38F-372A-AE26-560E6933E24C}"/>
              </a:ext>
            </a:extLst>
          </p:cNvPr>
          <p:cNvSpPr txBox="1"/>
          <p:nvPr/>
        </p:nvSpPr>
        <p:spPr>
          <a:xfrm>
            <a:off x="2130724" y="2359888"/>
            <a:ext cx="23219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Apple QR Code for LINQ Connect App</a:t>
            </a:r>
          </a:p>
        </p:txBody>
      </p:sp>
      <p:pic>
        <p:nvPicPr>
          <p:cNvPr id="6" name="Picture 5" descr="A picture containing pattern, stitch, pixel&#10;&#10;Description automatically generated">
            <a:extLst>
              <a:ext uri="{FF2B5EF4-FFF2-40B4-BE49-F238E27FC236}">
                <a16:creationId xmlns:a16="http://schemas.microsoft.com/office/drawing/2014/main" id="{6ECFC32B-02BE-1130-E641-CACF369F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484" y="2648310"/>
            <a:ext cx="2424022" cy="2424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4D9EA-9A87-637F-A0A0-F987B6B2D734}"/>
              </a:ext>
            </a:extLst>
          </p:cNvPr>
          <p:cNvSpPr txBox="1"/>
          <p:nvPr/>
        </p:nvSpPr>
        <p:spPr>
          <a:xfrm>
            <a:off x="6776049" y="2359888"/>
            <a:ext cx="24024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Google QR Code for LINQ Connect App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0CEA2-A6A8-116A-F274-DD9153CA1619}"/>
              </a:ext>
            </a:extLst>
          </p:cNvPr>
          <p:cNvSpPr txBox="1"/>
          <p:nvPr/>
        </p:nvSpPr>
        <p:spPr>
          <a:xfrm>
            <a:off x="2458529" y="585919"/>
            <a:ext cx="6288656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online account at </a:t>
            </a:r>
            <a:r>
              <a:rPr lang="en-US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www.linqconnect.com</a:t>
            </a:r>
            <a:r>
              <a:rPr lang="en-US" sz="20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000" b="1" i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QR codes below to download the mobile </a:t>
            </a:r>
            <a:r>
              <a:rPr lang="en-US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912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A6BEB-C4AB-F40C-A183-DEC055B6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217" y="0"/>
            <a:ext cx="12552217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34FF1-CF1D-3326-22C6-7DDFA267C838}"/>
              </a:ext>
            </a:extLst>
          </p:cNvPr>
          <p:cNvSpPr txBox="1"/>
          <p:nvPr/>
        </p:nvSpPr>
        <p:spPr>
          <a:xfrm>
            <a:off x="5158248" y="38440"/>
            <a:ext cx="46672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If you have not created a LINQ Connect account, click on “Register” to create an account. If you have already created an account, click on “Login”.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23525EA-F452-4A83-7802-964C7736899B}"/>
              </a:ext>
            </a:extLst>
          </p:cNvPr>
          <p:cNvSpPr/>
          <p:nvPr/>
        </p:nvSpPr>
        <p:spPr>
          <a:xfrm>
            <a:off x="9825487" y="129344"/>
            <a:ext cx="978408" cy="23369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EDFAFBE-F878-EEDA-773C-40FBDEFCED10}"/>
              </a:ext>
            </a:extLst>
          </p:cNvPr>
          <p:cNvSpPr/>
          <p:nvPr/>
        </p:nvSpPr>
        <p:spPr>
          <a:xfrm flipH="1">
            <a:off x="6411928" y="1112808"/>
            <a:ext cx="627227" cy="25879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23AA03-13C7-8D37-DB39-AD2F65EB1758}"/>
              </a:ext>
            </a:extLst>
          </p:cNvPr>
          <p:cNvSpPr/>
          <p:nvPr/>
        </p:nvSpPr>
        <p:spPr>
          <a:xfrm flipH="1">
            <a:off x="6411928" y="1662023"/>
            <a:ext cx="627227" cy="25879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A93BDB-EE3C-6FFD-29FB-AEEFC5823570}"/>
              </a:ext>
            </a:extLst>
          </p:cNvPr>
          <p:cNvSpPr/>
          <p:nvPr/>
        </p:nvSpPr>
        <p:spPr>
          <a:xfrm flipH="1">
            <a:off x="6411928" y="2192547"/>
            <a:ext cx="627227" cy="258792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2C632-3D39-3A95-0BF1-4723083064E5}"/>
              </a:ext>
            </a:extLst>
          </p:cNvPr>
          <p:cNvSpPr txBox="1"/>
          <p:nvPr/>
        </p:nvSpPr>
        <p:spPr>
          <a:xfrm>
            <a:off x="6978771" y="1343734"/>
            <a:ext cx="1190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Click on any of these drop-down boxes to get more information.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C0756B5-4F25-B7E1-0ECB-55F88447CF78}"/>
              </a:ext>
            </a:extLst>
          </p:cNvPr>
          <p:cNvSpPr/>
          <p:nvPr/>
        </p:nvSpPr>
        <p:spPr>
          <a:xfrm>
            <a:off x="10859592" y="1920815"/>
            <a:ext cx="978408" cy="233690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FB471-6E51-8900-35C3-A53DE80BA84C}"/>
              </a:ext>
            </a:extLst>
          </p:cNvPr>
          <p:cNvSpPr txBox="1"/>
          <p:nvPr/>
        </p:nvSpPr>
        <p:spPr>
          <a:xfrm>
            <a:off x="10336222" y="2192547"/>
            <a:ext cx="18557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Click on the drop-down box to choose preferred language.</a:t>
            </a:r>
          </a:p>
        </p:txBody>
      </p:sp>
    </p:spTree>
    <p:extLst>
      <p:ext uri="{BB962C8B-B14F-4D97-AF65-F5344CB8AC3E}">
        <p14:creationId xmlns:p14="http://schemas.microsoft.com/office/powerpoint/2010/main" val="391735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4B619-20B4-E0CC-FAEC-CEB0EC43E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F7CCD19-4A98-1DD3-C5A9-AFA971E1D110}"/>
              </a:ext>
            </a:extLst>
          </p:cNvPr>
          <p:cNvSpPr/>
          <p:nvPr/>
        </p:nvSpPr>
        <p:spPr>
          <a:xfrm>
            <a:off x="2610318" y="1609392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85A8AE8-D89B-7DD0-637E-B9CE8938671C}"/>
              </a:ext>
            </a:extLst>
          </p:cNvPr>
          <p:cNvSpPr/>
          <p:nvPr/>
        </p:nvSpPr>
        <p:spPr>
          <a:xfrm>
            <a:off x="2610318" y="2251207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3A5D35F-3B3D-A95E-1652-EB1AEC7F1AF9}"/>
              </a:ext>
            </a:extLst>
          </p:cNvPr>
          <p:cNvSpPr/>
          <p:nvPr/>
        </p:nvSpPr>
        <p:spPr>
          <a:xfrm>
            <a:off x="2610318" y="2831972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86B9A50-166C-D35E-EEA7-E9DC185BA7E1}"/>
              </a:ext>
            </a:extLst>
          </p:cNvPr>
          <p:cNvSpPr/>
          <p:nvPr/>
        </p:nvSpPr>
        <p:spPr>
          <a:xfrm>
            <a:off x="2610318" y="3553734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8459309-EA5A-5729-A99B-31DD8A831191}"/>
              </a:ext>
            </a:extLst>
          </p:cNvPr>
          <p:cNvSpPr/>
          <p:nvPr/>
        </p:nvSpPr>
        <p:spPr>
          <a:xfrm>
            <a:off x="2610318" y="4198619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3EB5C28-3AC3-1005-3E7F-68A6A52DDCAC}"/>
              </a:ext>
            </a:extLst>
          </p:cNvPr>
          <p:cNvSpPr/>
          <p:nvPr/>
        </p:nvSpPr>
        <p:spPr>
          <a:xfrm flipH="1">
            <a:off x="8574657" y="4753154"/>
            <a:ext cx="978408" cy="2242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0AA908-936A-6142-4C5C-2EEFF717D3EE}"/>
              </a:ext>
            </a:extLst>
          </p:cNvPr>
          <p:cNvSpPr/>
          <p:nvPr/>
        </p:nvSpPr>
        <p:spPr>
          <a:xfrm flipH="1">
            <a:off x="8574657" y="5336875"/>
            <a:ext cx="978408" cy="2242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C479A3-FF33-16F8-FC1F-97DF39367BE4}"/>
              </a:ext>
            </a:extLst>
          </p:cNvPr>
          <p:cNvSpPr/>
          <p:nvPr/>
        </p:nvSpPr>
        <p:spPr>
          <a:xfrm>
            <a:off x="2610318" y="5791630"/>
            <a:ext cx="978408" cy="25635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71CA0-F4B1-FA5C-D597-0FD323BBF99C}"/>
              </a:ext>
            </a:extLst>
          </p:cNvPr>
          <p:cNvSpPr txBox="1"/>
          <p:nvPr/>
        </p:nvSpPr>
        <p:spPr>
          <a:xfrm>
            <a:off x="923026" y="5791630"/>
            <a:ext cx="1687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Click here if you agree to the Terms of 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C1B29-ECFE-F0A1-E9B2-38AEA0BC1ECB}"/>
              </a:ext>
            </a:extLst>
          </p:cNvPr>
          <p:cNvSpPr txBox="1"/>
          <p:nvPr/>
        </p:nvSpPr>
        <p:spPr>
          <a:xfrm>
            <a:off x="9553065" y="5241269"/>
            <a:ext cx="2277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Please select “Eastern Time” (US and Canada)” from the drop-down box.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ECE96-2CC9-96DE-06D1-8667B85DAD16}"/>
              </a:ext>
            </a:extLst>
          </p:cNvPr>
          <p:cNvSpPr txBox="1"/>
          <p:nvPr/>
        </p:nvSpPr>
        <p:spPr>
          <a:xfrm>
            <a:off x="9553065" y="4576756"/>
            <a:ext cx="19186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Please select your preferred language by clicking on the drop-down box.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0DE28FE-99B2-AAA0-94AF-CA220AF9E411}"/>
              </a:ext>
            </a:extLst>
          </p:cNvPr>
          <p:cNvSpPr/>
          <p:nvPr/>
        </p:nvSpPr>
        <p:spPr>
          <a:xfrm flipH="1">
            <a:off x="8574657" y="6186925"/>
            <a:ext cx="978408" cy="2242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0185F-B97F-E6A4-6BD7-6D3C33937A82}"/>
              </a:ext>
            </a:extLst>
          </p:cNvPr>
          <p:cNvSpPr txBox="1"/>
          <p:nvPr/>
        </p:nvSpPr>
        <p:spPr>
          <a:xfrm>
            <a:off x="9553065" y="6047983"/>
            <a:ext cx="1811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Please </a:t>
            </a:r>
            <a:r>
              <a:rPr lang="en-US" sz="1050" b="1"/>
              <a:t>click here to </a:t>
            </a:r>
            <a:r>
              <a:rPr lang="en-US" sz="1050" b="1" dirty="0"/>
              <a:t>proceed to the next page.</a:t>
            </a:r>
          </a:p>
        </p:txBody>
      </p:sp>
    </p:spTree>
    <p:extLst>
      <p:ext uri="{BB962C8B-B14F-4D97-AF65-F5344CB8AC3E}">
        <p14:creationId xmlns:p14="http://schemas.microsoft.com/office/powerpoint/2010/main" val="272563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E3139-278E-6A02-1C79-EB7B02B3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81"/>
            <a:ext cx="12192000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8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1329F-2E20-5FD9-D185-59BF7FFF1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7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8EEAB-E2C9-6ADE-88D1-79DB2BCC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" y="0"/>
            <a:ext cx="12188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2309B-7DC7-46D5-F9FA-F4E3AC30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FDFFBE9-1BB0-5045-91EC-808C40D8EBF8}"/>
              </a:ext>
            </a:extLst>
          </p:cNvPr>
          <p:cNvSpPr/>
          <p:nvPr/>
        </p:nvSpPr>
        <p:spPr>
          <a:xfrm rot="16200000">
            <a:off x="11146107" y="1798437"/>
            <a:ext cx="824858" cy="22255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4A48CE1-0B4A-1906-5959-4CE4B794B9ED}"/>
              </a:ext>
            </a:extLst>
          </p:cNvPr>
          <p:cNvSpPr/>
          <p:nvPr/>
        </p:nvSpPr>
        <p:spPr>
          <a:xfrm>
            <a:off x="1354347" y="1170561"/>
            <a:ext cx="693736" cy="195043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4777D-3E38-3303-7371-A001B471AD8E}"/>
              </a:ext>
            </a:extLst>
          </p:cNvPr>
          <p:cNvSpPr txBox="1"/>
          <p:nvPr/>
        </p:nvSpPr>
        <p:spPr>
          <a:xfrm>
            <a:off x="638354" y="1111688"/>
            <a:ext cx="810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Click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DE1C5-AD61-B6FB-80AD-0D9287D34008}"/>
              </a:ext>
            </a:extLst>
          </p:cNvPr>
          <p:cNvSpPr txBox="1"/>
          <p:nvPr/>
        </p:nvSpPr>
        <p:spPr>
          <a:xfrm>
            <a:off x="10563332" y="2322145"/>
            <a:ext cx="1628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This plus sign indicates that you can include more students or staff residing in your household.</a:t>
            </a:r>
          </a:p>
        </p:txBody>
      </p:sp>
    </p:spTree>
    <p:extLst>
      <p:ext uri="{BB962C8B-B14F-4D97-AF65-F5344CB8AC3E}">
        <p14:creationId xmlns:p14="http://schemas.microsoft.com/office/powerpoint/2010/main" val="17679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STemplate2021" id="{E9B97B53-814F-4B6C-A29B-E8634F139778}" vid="{532A6A2A-8881-4A72-B8EC-7DE2D22A5C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1KCSTemplate2021</Template>
  <TotalTime>309</TotalTime>
  <Words>201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UNDERWOOD</dc:creator>
  <cp:lastModifiedBy>MONA UNDERWOOD</cp:lastModifiedBy>
  <cp:revision>22</cp:revision>
  <dcterms:created xsi:type="dcterms:W3CDTF">2023-06-29T13:52:43Z</dcterms:created>
  <dcterms:modified xsi:type="dcterms:W3CDTF">2023-07-07T15:40:29Z</dcterms:modified>
</cp:coreProperties>
</file>